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603" r:id="rId4"/>
  </p:sldMasterIdLst>
  <p:notesMasterIdLst>
    <p:notesMasterId r:id="rId15"/>
  </p:notesMasterIdLst>
  <p:handoutMasterIdLst>
    <p:handoutMasterId r:id="rId16"/>
  </p:handoutMasterIdLst>
  <p:sldIdLst>
    <p:sldId id="1602" r:id="rId5"/>
    <p:sldId id="1598" r:id="rId6"/>
    <p:sldId id="1591" r:id="rId7"/>
    <p:sldId id="1600" r:id="rId8"/>
    <p:sldId id="1601" r:id="rId9"/>
    <p:sldId id="1596" r:id="rId10"/>
    <p:sldId id="1590" r:id="rId11"/>
    <p:sldId id="1604" r:id="rId12"/>
    <p:sldId id="1579" r:id="rId13"/>
    <p:sldId id="1577" r:id="rId14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matter" id="{40B2B39E-9CDC-46B4-8BD3-EC8784DB9ACA}">
          <p14:sldIdLst>
            <p14:sldId id="1602"/>
            <p14:sldId id="1598"/>
          </p14:sldIdLst>
        </p14:section>
        <p14:section name="Advanced Teams Bot capabilities" id="{FCAE9590-1FC3-4C3E-988E-3DAD4BC4CA4C}">
          <p14:sldIdLst>
            <p14:sldId id="1591"/>
            <p14:sldId id="1600"/>
            <p14:sldId id="1601"/>
            <p14:sldId id="1596"/>
            <p14:sldId id="1590"/>
          </p14:sldIdLst>
        </p14:section>
        <p14:section name="Summary" id="{2374C0DF-0261-42A5-9F32-BDACB2532B76}">
          <p14:sldIdLst>
            <p14:sldId id="1604"/>
            <p14:sldId id="1579"/>
            <p14:sldId id="157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4EDF1"/>
    <a:srgbClr val="2F2F2F"/>
    <a:srgbClr val="787878"/>
    <a:srgbClr val="595959"/>
    <a:srgbClr val="A6A6A6"/>
    <a:srgbClr val="7F7F7F"/>
    <a:srgbClr val="00BCF2"/>
    <a:srgbClr val="000A18"/>
    <a:srgbClr val="BCEE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34564" autoAdjust="0"/>
    <p:restoredTop sz="90710" autoAdjust="0"/>
  </p:normalViewPr>
  <p:slideViewPr>
    <p:cSldViewPr snapToGrid="0">
      <p:cViewPr varScale="1">
        <p:scale>
          <a:sx n="111" d="100"/>
          <a:sy n="111" d="100"/>
        </p:scale>
        <p:origin x="240" y="1456"/>
      </p:cViewPr>
      <p:guideLst/>
    </p:cSldViewPr>
  </p:slideViewPr>
  <p:outlineViewPr>
    <p:cViewPr>
      <p:scale>
        <a:sx n="33" d="100"/>
        <a:sy n="33" d="100"/>
      </p:scale>
      <p:origin x="0" y="-129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Wilcox" userId="be6daff017ddb434" providerId="LiveId" clId="{8F716FC2-66EC-44B9-B861-B244CEAF473E}"/>
    <pc:docChg chg="undo custSel addSld delSld modSld modMainMaster modSection">
      <pc:chgData name="Paul Wilcox" userId="be6daff017ddb434" providerId="LiveId" clId="{8F716FC2-66EC-44B9-B861-B244CEAF473E}" dt="2017-10-06T04:08:44.793" v="90" actId="2696"/>
      <pc:docMkLst>
        <pc:docMk/>
      </pc:docMkLst>
      <pc:sldChg chg="modTransition">
        <pc:chgData name="Paul Wilcox" userId="be6daff017ddb434" providerId="LiveId" clId="{8F716FC2-66EC-44B9-B861-B244CEAF473E}" dt="2017-10-06T04:08:29.704" v="88" actId="2696"/>
        <pc:sldMkLst>
          <pc:docMk/>
          <pc:sldMk cId="2055269796" sldId="1577"/>
        </pc:sldMkLst>
      </pc:sldChg>
      <pc:sldChg chg="delSp modSp modAnim">
        <pc:chgData name="Paul Wilcox" userId="be6daff017ddb434" providerId="LiveId" clId="{8F716FC2-66EC-44B9-B861-B244CEAF473E}" dt="2017-10-06T03:42:42.398" v="83" actId="2696"/>
        <pc:sldMkLst>
          <pc:docMk/>
          <pc:sldMk cId="2878126892" sldId="1590"/>
        </pc:sldMkLst>
        <pc:spChg chg="del">
          <ac:chgData name="Paul Wilcox" userId="be6daff017ddb434" providerId="LiveId" clId="{8F716FC2-66EC-44B9-B861-B244CEAF473E}" dt="2017-10-06T03:08:40.119" v="55" actId="478"/>
          <ac:spMkLst>
            <pc:docMk/>
            <pc:sldMk cId="2878126892" sldId="1590"/>
            <ac:spMk id="7" creationId="{9915FB2C-189F-4553-8982-E830BDD6BCB5}"/>
          </ac:spMkLst>
        </pc:spChg>
        <pc:spChg chg="mod">
          <ac:chgData name="Paul Wilcox" userId="be6daff017ddb434" providerId="LiveId" clId="{8F716FC2-66EC-44B9-B861-B244CEAF473E}" dt="2017-10-06T03:08:46.913" v="56" actId="1076"/>
          <ac:spMkLst>
            <pc:docMk/>
            <pc:sldMk cId="2878126892" sldId="1590"/>
            <ac:spMk id="10" creationId="{66063788-9C5E-4105-8F7D-B627688994E7}"/>
          </ac:spMkLst>
        </pc:spChg>
        <pc:spChg chg="mod">
          <ac:chgData name="Paul Wilcox" userId="be6daff017ddb434" providerId="LiveId" clId="{8F716FC2-66EC-44B9-B861-B244CEAF473E}" dt="2017-10-06T03:08:46.913" v="56" actId="1076"/>
          <ac:spMkLst>
            <pc:docMk/>
            <pc:sldMk cId="2878126892" sldId="1590"/>
            <ac:spMk id="11" creationId="{F5D74D94-23AD-46CB-9548-C76CFB1AC58F}"/>
          </ac:spMkLst>
        </pc:spChg>
        <pc:spChg chg="mod">
          <ac:chgData name="Paul Wilcox" userId="be6daff017ddb434" providerId="LiveId" clId="{8F716FC2-66EC-44B9-B861-B244CEAF473E}" dt="2017-10-06T03:08:46.913" v="56" actId="1076"/>
          <ac:spMkLst>
            <pc:docMk/>
            <pc:sldMk cId="2878126892" sldId="1590"/>
            <ac:spMk id="12" creationId="{FB5794B4-1D1B-450C-97D7-C799D3B0043C}"/>
          </ac:spMkLst>
        </pc:spChg>
        <pc:spChg chg="mod">
          <ac:chgData name="Paul Wilcox" userId="be6daff017ddb434" providerId="LiveId" clId="{8F716FC2-66EC-44B9-B861-B244CEAF473E}" dt="2017-10-06T03:08:52.506" v="58" actId="14100"/>
          <ac:spMkLst>
            <pc:docMk/>
            <pc:sldMk cId="2878126892" sldId="1590"/>
            <ac:spMk id="13" creationId="{B2741E43-DC27-41C0-8F9C-5920B54F9BA4}"/>
          </ac:spMkLst>
        </pc:spChg>
        <pc:picChg chg="mod">
          <ac:chgData name="Paul Wilcox" userId="be6daff017ddb434" providerId="LiveId" clId="{8F716FC2-66EC-44B9-B861-B244CEAF473E}" dt="2017-10-06T03:08:49.402" v="57" actId="14100"/>
          <ac:picMkLst>
            <pc:docMk/>
            <pc:sldMk cId="2878126892" sldId="1590"/>
            <ac:picMk id="17" creationId="{839CA60B-41AE-4296-9CDE-216E4F8EFAB0}"/>
          </ac:picMkLst>
        </pc:picChg>
        <pc:picChg chg="mod">
          <ac:chgData name="Paul Wilcox" userId="be6daff017ddb434" providerId="LiveId" clId="{8F716FC2-66EC-44B9-B861-B244CEAF473E}" dt="2017-10-06T03:08:59.707" v="60" actId="14100"/>
          <ac:picMkLst>
            <pc:docMk/>
            <pc:sldMk cId="2878126892" sldId="1590"/>
            <ac:picMk id="18" creationId="{7AD673EB-3066-4B46-B21E-44BB1EF3565E}"/>
          </ac:picMkLst>
        </pc:picChg>
        <pc:picChg chg="mod">
          <ac:chgData name="Paul Wilcox" userId="be6daff017ddb434" providerId="LiveId" clId="{8F716FC2-66EC-44B9-B861-B244CEAF473E}" dt="2017-10-06T03:09:04.659" v="61" actId="14100"/>
          <ac:picMkLst>
            <pc:docMk/>
            <pc:sldMk cId="2878126892" sldId="1590"/>
            <ac:picMk id="19" creationId="{62D4F9E2-E244-42D4-B11F-C51D483E6EF5}"/>
          </ac:picMkLst>
        </pc:picChg>
      </pc:sldChg>
      <pc:sldChg chg="addSp delSp modSp addAnim delAnim modAnim">
        <pc:chgData name="Paul Wilcox" userId="be6daff017ddb434" providerId="LiveId" clId="{8F716FC2-66EC-44B9-B861-B244CEAF473E}" dt="2017-10-06T03:41:34.721" v="81" actId="2696"/>
        <pc:sldMkLst>
          <pc:docMk/>
          <pc:sldMk cId="3316960780" sldId="1591"/>
        </pc:sldMkLst>
        <pc:spChg chg="add del mod">
          <ac:chgData name="Paul Wilcox" userId="be6daff017ddb434" providerId="LiveId" clId="{8F716FC2-66EC-44B9-B861-B244CEAF473E}" dt="2017-10-06T03:04:22.465" v="24" actId="478"/>
          <ac:spMkLst>
            <pc:docMk/>
            <pc:sldMk cId="3316960780" sldId="1591"/>
            <ac:spMk id="2" creationId="{4151C2C3-D21A-4AF5-8F69-7CB6FD24BB3B}"/>
          </ac:spMkLst>
        </pc:spChg>
        <pc:spChg chg="mod">
          <ac:chgData name="Paul Wilcox" userId="be6daff017ddb434" providerId="LiveId" clId="{8F716FC2-66EC-44B9-B861-B244CEAF473E}" dt="2017-10-06T03:39:56.465" v="74" actId="2696"/>
          <ac:spMkLst>
            <pc:docMk/>
            <pc:sldMk cId="3316960780" sldId="1591"/>
            <ac:spMk id="3" creationId="{757E3A2E-27E2-4E31-A11A-DC0BB52BED07}"/>
          </ac:spMkLst>
        </pc:spChg>
        <pc:spChg chg="add del mod">
          <ac:chgData name="Paul Wilcox" userId="be6daff017ddb434" providerId="LiveId" clId="{8F716FC2-66EC-44B9-B861-B244CEAF473E}" dt="2017-10-06T03:04:31.374" v="26" actId="478"/>
          <ac:spMkLst>
            <pc:docMk/>
            <pc:sldMk cId="3316960780" sldId="1591"/>
            <ac:spMk id="4" creationId="{A488F3E2-898F-4DAA-8BA5-9463E6A04F1D}"/>
          </ac:spMkLst>
        </pc:spChg>
        <pc:spChg chg="add del mod">
          <ac:chgData name="Paul Wilcox" userId="be6daff017ddb434" providerId="LiveId" clId="{8F716FC2-66EC-44B9-B861-B244CEAF473E}" dt="2017-10-06T03:04:18.173" v="23" actId="478"/>
          <ac:spMkLst>
            <pc:docMk/>
            <pc:sldMk cId="3316960780" sldId="1591"/>
            <ac:spMk id="5" creationId="{6E0AE927-5362-4B5E-B827-6E7B7EEEA00D}"/>
          </ac:spMkLst>
        </pc:spChg>
        <pc:spChg chg="add del mod">
          <ac:chgData name="Paul Wilcox" userId="be6daff017ddb434" providerId="LiveId" clId="{8F716FC2-66EC-44B9-B861-B244CEAF473E}" dt="2017-10-06T03:04:40.583" v="29" actId="478"/>
          <ac:spMkLst>
            <pc:docMk/>
            <pc:sldMk cId="3316960780" sldId="1591"/>
            <ac:spMk id="6" creationId="{A96E343C-11D0-4297-B953-5C080609B722}"/>
          </ac:spMkLst>
        </pc:spChg>
        <pc:spChg chg="mod topLvl">
          <ac:chgData name="Paul Wilcox" userId="be6daff017ddb434" providerId="LiveId" clId="{8F716FC2-66EC-44B9-B861-B244CEAF473E}" dt="2017-10-06T03:41:20.556" v="79" actId="14100"/>
          <ac:spMkLst>
            <pc:docMk/>
            <pc:sldMk cId="3316960780" sldId="1591"/>
            <ac:spMk id="7" creationId="{0248F95B-7FAC-4102-9DB6-08177AB2C5DF}"/>
          </ac:spMkLst>
        </pc:spChg>
        <pc:spChg chg="mod topLvl">
          <ac:chgData name="Paul Wilcox" userId="be6daff017ddb434" providerId="LiveId" clId="{8F716FC2-66EC-44B9-B861-B244CEAF473E}" dt="2017-10-06T03:40:59.314" v="76" actId="2696"/>
          <ac:spMkLst>
            <pc:docMk/>
            <pc:sldMk cId="3316960780" sldId="1591"/>
            <ac:spMk id="15" creationId="{84587BED-3700-4F7E-A5BB-D41A8CE1419E}"/>
          </ac:spMkLst>
        </pc:spChg>
        <pc:spChg chg="mod topLvl">
          <ac:chgData name="Paul Wilcox" userId="be6daff017ddb434" providerId="LiveId" clId="{8F716FC2-66EC-44B9-B861-B244CEAF473E}" dt="2017-10-06T03:40:59.314" v="76" actId="2696"/>
          <ac:spMkLst>
            <pc:docMk/>
            <pc:sldMk cId="3316960780" sldId="1591"/>
            <ac:spMk id="16" creationId="{4D64FB3C-904D-4A20-9AD0-C1FAA3DDB14B}"/>
          </ac:spMkLst>
        </pc:spChg>
        <pc:spChg chg="del mod topLvl">
          <ac:chgData name="Paul Wilcox" userId="be6daff017ddb434" providerId="LiveId" clId="{8F716FC2-66EC-44B9-B861-B244CEAF473E}" dt="2017-10-06T03:41:04.553" v="78" actId="478"/>
          <ac:spMkLst>
            <pc:docMk/>
            <pc:sldMk cId="3316960780" sldId="1591"/>
            <ac:spMk id="18" creationId="{5ECD856F-01A1-4A01-B8F2-E66D385F1F0C}"/>
          </ac:spMkLst>
        </pc:spChg>
        <pc:grpChg chg="add del mod">
          <ac:chgData name="Paul Wilcox" userId="be6daff017ddb434" providerId="LiveId" clId="{8F716FC2-66EC-44B9-B861-B244CEAF473E}" dt="2017-10-06T03:40:59.314" v="76" actId="2696"/>
          <ac:grpSpMkLst>
            <pc:docMk/>
            <pc:sldMk cId="3316960780" sldId="1591"/>
            <ac:grpSpMk id="17" creationId="{728062B1-EE13-420B-BCB8-B49D890E8359}"/>
          </ac:grpSpMkLst>
        </pc:grpChg>
        <pc:grpChg chg="del">
          <ac:chgData name="Paul Wilcox" userId="be6daff017ddb434" providerId="LiveId" clId="{8F716FC2-66EC-44B9-B861-B244CEAF473E}" dt="2017-10-06T03:40:59.314" v="76" actId="2696"/>
          <ac:grpSpMkLst>
            <pc:docMk/>
            <pc:sldMk cId="3316960780" sldId="1591"/>
            <ac:grpSpMk id="19" creationId="{C869F3CC-822C-413C-98F4-C1AB5E1149E2}"/>
          </ac:grpSpMkLst>
        </pc:grpChg>
        <pc:picChg chg="mod topLvl">
          <ac:chgData name="Paul Wilcox" userId="be6daff017ddb434" providerId="LiveId" clId="{8F716FC2-66EC-44B9-B861-B244CEAF473E}" dt="2017-10-06T03:40:59.314" v="76" actId="2696"/>
          <ac:picMkLst>
            <pc:docMk/>
            <pc:sldMk cId="3316960780" sldId="1591"/>
            <ac:picMk id="11" creationId="{64099142-BA49-435B-951F-C2E8310A57ED}"/>
          </ac:picMkLst>
        </pc:picChg>
        <pc:picChg chg="mod topLvl">
          <ac:chgData name="Paul Wilcox" userId="be6daff017ddb434" providerId="LiveId" clId="{8F716FC2-66EC-44B9-B861-B244CEAF473E}" dt="2017-10-06T03:40:59.314" v="76" actId="2696"/>
          <ac:picMkLst>
            <pc:docMk/>
            <pc:sldMk cId="3316960780" sldId="1591"/>
            <ac:picMk id="12" creationId="{1A6F655E-1F01-4052-863B-59DD7853A589}"/>
          </ac:picMkLst>
        </pc:picChg>
        <pc:picChg chg="add mod">
          <ac:chgData name="Paul Wilcox" userId="be6daff017ddb434" providerId="LiveId" clId="{8F716FC2-66EC-44B9-B861-B244CEAF473E}" dt="2017-10-06T03:04:08.172" v="21" actId="2696"/>
          <ac:picMkLst>
            <pc:docMk/>
            <pc:sldMk cId="3316960780" sldId="1591"/>
            <ac:picMk id="20" creationId="{C63E362B-7980-412B-8034-FDB8AA34B631}"/>
          </ac:picMkLst>
        </pc:picChg>
      </pc:sldChg>
      <pc:sldChg chg="add del">
        <pc:chgData name="Paul Wilcox" userId="be6daff017ddb434" providerId="LiveId" clId="{8F716FC2-66EC-44B9-B861-B244CEAF473E}" dt="2017-10-06T03:02:13.401" v="6" actId="2696"/>
        <pc:sldMkLst>
          <pc:docMk/>
          <pc:sldMk cId="433967773" sldId="1597"/>
        </pc:sldMkLst>
      </pc:sldChg>
      <pc:sldChg chg="addSp delSp modSp modTransition modAnim">
        <pc:chgData name="Paul Wilcox" userId="be6daff017ddb434" providerId="LiveId" clId="{8F716FC2-66EC-44B9-B861-B244CEAF473E}" dt="2017-10-06T03:40:30.656" v="75" actId="2696"/>
        <pc:sldMkLst>
          <pc:docMk/>
          <pc:sldMk cId="1350468382" sldId="1598"/>
        </pc:sldMkLst>
        <pc:spChg chg="mod topLvl">
          <ac:chgData name="Paul Wilcox" userId="be6daff017ddb434" providerId="LiveId" clId="{8F716FC2-66EC-44B9-B861-B244CEAF473E}" dt="2017-10-06T03:38:51.314" v="66" actId="2696"/>
          <ac:spMkLst>
            <pc:docMk/>
            <pc:sldMk cId="1350468382" sldId="1598"/>
            <ac:spMk id="6" creationId="{24911FCC-9272-4798-A387-D79B9D44C273}"/>
          </ac:spMkLst>
        </pc:spChg>
        <pc:spChg chg="mod">
          <ac:chgData name="Paul Wilcox" userId="be6daff017ddb434" providerId="LiveId" clId="{8F716FC2-66EC-44B9-B861-B244CEAF473E}" dt="2017-10-06T03:39:47.054" v="71" actId="2696"/>
          <ac:spMkLst>
            <pc:docMk/>
            <pc:sldMk cId="1350468382" sldId="1598"/>
            <ac:spMk id="7" creationId="{E99C4E3B-1616-48E8-8693-6C4E1DE00396}"/>
          </ac:spMkLst>
        </pc:spChg>
        <pc:spChg chg="del mod topLvl">
          <ac:chgData name="Paul Wilcox" userId="be6daff017ddb434" providerId="LiveId" clId="{8F716FC2-66EC-44B9-B861-B244CEAF473E}" dt="2017-10-06T03:38:56.153" v="68" actId="478"/>
          <ac:spMkLst>
            <pc:docMk/>
            <pc:sldMk cId="1350468382" sldId="1598"/>
            <ac:spMk id="9" creationId="{6D32D8BE-310A-4D73-8494-618E2A2C355F}"/>
          </ac:spMkLst>
        </pc:spChg>
        <pc:grpChg chg="del">
          <ac:chgData name="Paul Wilcox" userId="be6daff017ddb434" providerId="LiveId" clId="{8F716FC2-66EC-44B9-B861-B244CEAF473E}" dt="2017-10-06T03:38:51.314" v="66" actId="2696"/>
          <ac:grpSpMkLst>
            <pc:docMk/>
            <pc:sldMk cId="1350468382" sldId="1598"/>
            <ac:grpSpMk id="10" creationId="{664EB524-3DAB-4C85-8634-551F085B3E23}"/>
          </ac:grpSpMkLst>
        </pc:grpChg>
        <pc:picChg chg="add mod modCrop">
          <ac:chgData name="Paul Wilcox" userId="be6daff017ddb434" providerId="LiveId" clId="{8F716FC2-66EC-44B9-B861-B244CEAF473E}" dt="2017-10-06T03:03:35.936" v="16" actId="732"/>
          <ac:picMkLst>
            <pc:docMk/>
            <pc:sldMk cId="1350468382" sldId="1598"/>
            <ac:picMk id="3" creationId="{244DBC80-19AA-4F1B-BCF0-8EB36D170D28}"/>
          </ac:picMkLst>
        </pc:picChg>
        <pc:picChg chg="del">
          <ac:chgData name="Paul Wilcox" userId="be6daff017ddb434" providerId="LiveId" clId="{8F716FC2-66EC-44B9-B861-B244CEAF473E}" dt="2017-10-06T03:03:04.510" v="8" actId="478"/>
          <ac:picMkLst>
            <pc:docMk/>
            <pc:sldMk cId="1350468382" sldId="1598"/>
            <ac:picMk id="8" creationId="{4FF4DCCB-2564-4604-AB70-2BA7BBA9323B}"/>
          </ac:picMkLst>
        </pc:picChg>
      </pc:sldChg>
      <pc:sldChg chg="del">
        <pc:chgData name="Paul Wilcox" userId="be6daff017ddb434" providerId="LiveId" clId="{8F716FC2-66EC-44B9-B861-B244CEAF473E}" dt="2017-10-06T03:09:30.409" v="63" actId="2696"/>
        <pc:sldMkLst>
          <pc:docMk/>
          <pc:sldMk cId="1045905729" sldId="1599"/>
        </pc:sldMkLst>
      </pc:sldChg>
      <pc:sldChg chg="addSp delSp modSp delAnim">
        <pc:chgData name="Paul Wilcox" userId="be6daff017ddb434" providerId="LiveId" clId="{8F716FC2-66EC-44B9-B861-B244CEAF473E}" dt="2017-10-06T03:08:10.273" v="54" actId="403"/>
        <pc:sldMkLst>
          <pc:docMk/>
          <pc:sldMk cId="1427521180" sldId="1600"/>
        </pc:sldMkLst>
        <pc:spChg chg="mod">
          <ac:chgData name="Paul Wilcox" userId="be6daff017ddb434" providerId="LiveId" clId="{8F716FC2-66EC-44B9-B861-B244CEAF473E}" dt="2017-10-06T03:06:34.279" v="35" actId="14100"/>
          <ac:spMkLst>
            <pc:docMk/>
            <pc:sldMk cId="1427521180" sldId="1600"/>
            <ac:spMk id="7" creationId="{D3D2F701-9F40-454A-8DE5-E9FD630D7481}"/>
          </ac:spMkLst>
        </pc:spChg>
        <pc:spChg chg="mod">
          <ac:chgData name="Paul Wilcox" userId="be6daff017ddb434" providerId="LiveId" clId="{8F716FC2-66EC-44B9-B861-B244CEAF473E}" dt="2017-10-06T03:08:04.734" v="52" actId="403"/>
          <ac:spMkLst>
            <pc:docMk/>
            <pc:sldMk cId="1427521180" sldId="1600"/>
            <ac:spMk id="8" creationId="{A7D92943-6EC1-45D3-8B62-2B37940E8F6E}"/>
          </ac:spMkLst>
        </pc:spChg>
        <pc:spChg chg="mod">
          <ac:chgData name="Paul Wilcox" userId="be6daff017ddb434" providerId="LiveId" clId="{8F716FC2-66EC-44B9-B861-B244CEAF473E}" dt="2017-10-06T03:08:07.776" v="53" actId="403"/>
          <ac:spMkLst>
            <pc:docMk/>
            <pc:sldMk cId="1427521180" sldId="1600"/>
            <ac:spMk id="9" creationId="{E35D727A-44B7-4FF2-A52E-4B01765E81CE}"/>
          </ac:spMkLst>
        </pc:spChg>
        <pc:spChg chg="mod">
          <ac:chgData name="Paul Wilcox" userId="be6daff017ddb434" providerId="LiveId" clId="{8F716FC2-66EC-44B9-B861-B244CEAF473E}" dt="2017-10-06T03:08:10.273" v="54" actId="403"/>
          <ac:spMkLst>
            <pc:docMk/>
            <pc:sldMk cId="1427521180" sldId="1600"/>
            <ac:spMk id="10" creationId="{34717505-D834-49E9-AF5B-BB384466A74E}"/>
          </ac:spMkLst>
        </pc:spChg>
        <pc:spChg chg="add del">
          <ac:chgData name="Paul Wilcox" userId="be6daff017ddb434" providerId="LiveId" clId="{8F716FC2-66EC-44B9-B861-B244CEAF473E}" dt="2017-10-06T03:07:47.885" v="49" actId="478"/>
          <ac:spMkLst>
            <pc:docMk/>
            <pc:sldMk cId="1427521180" sldId="1600"/>
            <ac:spMk id="11" creationId="{47965211-FCEC-4277-B282-091ECD8F4877}"/>
          </ac:spMkLst>
        </pc:spChg>
        <pc:spChg chg="add del">
          <ac:chgData name="Paul Wilcox" userId="be6daff017ddb434" providerId="LiveId" clId="{8F716FC2-66EC-44B9-B861-B244CEAF473E}" dt="2017-10-06T03:07:47.885" v="49" actId="478"/>
          <ac:spMkLst>
            <pc:docMk/>
            <pc:sldMk cId="1427521180" sldId="1600"/>
            <ac:spMk id="12" creationId="{3DCBEF9C-23D9-41E5-9BF6-C43A2600958E}"/>
          </ac:spMkLst>
        </pc:spChg>
        <pc:spChg chg="add del">
          <ac:chgData name="Paul Wilcox" userId="be6daff017ddb434" providerId="LiveId" clId="{8F716FC2-66EC-44B9-B861-B244CEAF473E}" dt="2017-10-06T03:07:47.885" v="49" actId="478"/>
          <ac:spMkLst>
            <pc:docMk/>
            <pc:sldMk cId="1427521180" sldId="1600"/>
            <ac:spMk id="13" creationId="{9F9FA019-1112-4BCE-BD69-C4C938CB4EC8}"/>
          </ac:spMkLst>
        </pc:spChg>
        <pc:spChg chg="del mod">
          <ac:chgData name="Paul Wilcox" userId="be6daff017ddb434" providerId="LiveId" clId="{8F716FC2-66EC-44B9-B861-B244CEAF473E}" dt="2017-10-06T03:06:47.027" v="37" actId="478"/>
          <ac:spMkLst>
            <pc:docMk/>
            <pc:sldMk cId="1427521180" sldId="1600"/>
            <ac:spMk id="16" creationId="{2297FFCC-FF28-4357-89F2-C847E70505AA}"/>
          </ac:spMkLst>
        </pc:spChg>
        <pc:spChg chg="del mod">
          <ac:chgData name="Paul Wilcox" userId="be6daff017ddb434" providerId="LiveId" clId="{8F716FC2-66EC-44B9-B861-B244CEAF473E}" dt="2017-10-06T03:06:47.027" v="37" actId="478"/>
          <ac:spMkLst>
            <pc:docMk/>
            <pc:sldMk cId="1427521180" sldId="1600"/>
            <ac:spMk id="17" creationId="{95448786-8662-46FF-9012-B00CD4FCEB17}"/>
          </ac:spMkLst>
        </pc:spChg>
        <pc:spChg chg="del mod">
          <ac:chgData name="Paul Wilcox" userId="be6daff017ddb434" providerId="LiveId" clId="{8F716FC2-66EC-44B9-B861-B244CEAF473E}" dt="2017-10-06T03:06:47.027" v="37" actId="478"/>
          <ac:spMkLst>
            <pc:docMk/>
            <pc:sldMk cId="1427521180" sldId="1600"/>
            <ac:spMk id="18" creationId="{94B890CD-9E5F-484A-B000-B220B4A96D71}"/>
          </ac:spMkLst>
        </pc:spChg>
      </pc:sldChg>
      <pc:sldChg chg="modSp add del">
        <pc:chgData name="Paul Wilcox" userId="be6daff017ddb434" providerId="LiveId" clId="{8F716FC2-66EC-44B9-B861-B244CEAF473E}" dt="2017-10-06T03:02:11.395" v="5" actId="2696"/>
        <pc:sldMkLst>
          <pc:docMk/>
          <pc:sldMk cId="3742582802" sldId="1602"/>
        </pc:sldMkLst>
        <pc:spChg chg="mod">
          <ac:chgData name="Paul Wilcox" userId="be6daff017ddb434" providerId="LiveId" clId="{8F716FC2-66EC-44B9-B861-B244CEAF473E}" dt="2017-10-06T03:02:11.395" v="5" actId="2696"/>
          <ac:spMkLst>
            <pc:docMk/>
            <pc:sldMk cId="3742582802" sldId="1602"/>
            <ac:spMk id="4" creationId="{892B0493-1FB0-43EB-BC78-E853B3770FCC}"/>
          </ac:spMkLst>
        </pc:spChg>
      </pc:sldChg>
      <pc:sldChg chg="add del">
        <pc:chgData name="Paul Wilcox" userId="be6daff017ddb434" providerId="LiveId" clId="{8F716FC2-66EC-44B9-B861-B244CEAF473E}" dt="2017-10-06T03:42:11.874" v="82" actId="2696"/>
        <pc:sldMkLst>
          <pc:docMk/>
          <pc:sldMk cId="481231387" sldId="1603"/>
        </pc:sldMkLst>
      </pc:sldChg>
      <pc:sldChg chg="add">
        <pc:chgData name="Paul Wilcox" userId="be6daff017ddb434" providerId="LiveId" clId="{8F716FC2-66EC-44B9-B861-B244CEAF473E}" dt="2017-10-06T03:09:27.625" v="62" actId="2696"/>
        <pc:sldMkLst>
          <pc:docMk/>
          <pc:sldMk cId="3651672785" sldId="1604"/>
        </pc:sldMkLst>
      </pc:sldChg>
      <pc:sldMasterChg chg="delSldLayout modSldLayout">
        <pc:chgData name="Paul Wilcox" userId="be6daff017ddb434" providerId="LiveId" clId="{8F716FC2-66EC-44B9-B861-B244CEAF473E}" dt="2017-10-06T04:08:44.793" v="90" actId="2696"/>
        <pc:sldMasterMkLst>
          <pc:docMk/>
          <pc:sldMasterMk cId="3979156445" sldId="2147484603"/>
        </pc:sldMasterMkLst>
        <pc:sldLayoutChg chg="del">
          <pc:chgData name="Paul Wilcox" userId="be6daff017ddb434" providerId="LiveId" clId="{8F716FC2-66EC-44B9-B861-B244CEAF473E}" dt="2017-10-06T04:08:44.793" v="90" actId="2696"/>
          <pc:sldLayoutMkLst>
            <pc:docMk/>
            <pc:sldMasterMk cId="3979156445" sldId="2147484603"/>
            <pc:sldLayoutMk cId="2965822132" sldId="2147484605"/>
          </pc:sldLayoutMkLst>
        </pc:sldLayoutChg>
        <pc:sldLayoutChg chg="del">
          <pc:chgData name="Paul Wilcox" userId="be6daff017ddb434" providerId="LiveId" clId="{8F716FC2-66EC-44B9-B861-B244CEAF473E}" dt="2017-10-06T04:08:40.601" v="89" actId="2696"/>
          <pc:sldLayoutMkLst>
            <pc:docMk/>
            <pc:sldMasterMk cId="3979156445" sldId="2147484603"/>
            <pc:sldLayoutMk cId="272543842" sldId="2147484606"/>
          </pc:sldLayoutMkLst>
        </pc:sldLayoutChg>
        <pc:sldLayoutChg chg="delSp">
          <pc:chgData name="Paul Wilcox" userId="be6daff017ddb434" providerId="LiveId" clId="{8F716FC2-66EC-44B9-B861-B244CEAF473E}" dt="2017-10-06T04:08:11.221" v="84" actId="478"/>
          <pc:sldLayoutMkLst>
            <pc:docMk/>
            <pc:sldMasterMk cId="3979156445" sldId="2147484603"/>
            <pc:sldLayoutMk cId="1367154925" sldId="2147484608"/>
          </pc:sldLayoutMkLst>
          <pc:picChg chg="del">
            <ac:chgData name="Paul Wilcox" userId="be6daff017ddb434" providerId="LiveId" clId="{8F716FC2-66EC-44B9-B861-B244CEAF473E}" dt="2017-10-06T04:08:11.221" v="84" actId="478"/>
            <ac:picMkLst>
              <pc:docMk/>
              <pc:sldMasterMk cId="3979156445" sldId="2147484603"/>
              <pc:sldLayoutMk cId="1367154925" sldId="2147484608"/>
              <ac:picMk id="4" creationId="{E3DA9B96-0A96-46D9-8DE7-94C31005D3A9}"/>
            </ac:picMkLst>
          </pc:picChg>
        </pc:sldLayoutChg>
        <pc:sldLayoutChg chg="del">
          <pc:chgData name="Paul Wilcox" userId="be6daff017ddb434" providerId="LiveId" clId="{8F716FC2-66EC-44B9-B861-B244CEAF473E}" dt="2017-10-06T04:08:16.834" v="85" actId="2696"/>
          <pc:sldLayoutMkLst>
            <pc:docMk/>
            <pc:sldMasterMk cId="3979156445" sldId="2147484603"/>
            <pc:sldLayoutMk cId="3460391128" sldId="2147484620"/>
          </pc:sldLayoutMkLst>
        </pc:sldLayoutChg>
        <pc:sldLayoutChg chg="del">
          <pc:chgData name="Paul Wilcox" userId="be6daff017ddb434" providerId="LiveId" clId="{8F716FC2-66EC-44B9-B861-B244CEAF473E}" dt="2017-10-06T04:08:18.691" v="86" actId="2696"/>
          <pc:sldLayoutMkLst>
            <pc:docMk/>
            <pc:sldMasterMk cId="3979156445" sldId="2147484603"/>
            <pc:sldLayoutMk cId="2897285703" sldId="214748462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10/6/17 10:48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jpg>
</file>

<file path=ppt/media/image3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10/6/17 10:48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10/6/17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9756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10/6/17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977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10/6/17 10:48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2440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best and most extensible option for adding your service into Teams, create a Microsoft Teams app. A Microsoft Teams app is a package of services that you host, that can be distributed through the Teams product or </a:t>
            </a:r>
            <a:r>
              <a:rPr lang="en-US" dirty="0" err="1"/>
              <a:t>sideloaded</a:t>
            </a:r>
            <a:r>
              <a:rPr lang="en-US" dirty="0"/>
              <a:t> by teams.</a:t>
            </a:r>
          </a:p>
          <a:p>
            <a:endParaRPr lang="en-US" dirty="0"/>
          </a:p>
          <a:p>
            <a:r>
              <a:rPr lang="en-US" dirty="0"/>
              <a:t>For quick one-off integration of your existing </a:t>
            </a:r>
            <a:r>
              <a:rPr lang="en-US" dirty="0" err="1"/>
              <a:t>webhook</a:t>
            </a:r>
            <a:r>
              <a:rPr lang="en-US" dirty="0"/>
              <a:t>, you can take advantage of our Custom Bot feature. This ad-hoc extensibility option allows you to simply set up </a:t>
            </a:r>
            <a:r>
              <a:rPr lang="en-US" dirty="0" err="1"/>
              <a:t>webhooks</a:t>
            </a:r>
            <a:r>
              <a:rPr lang="en-US" dirty="0"/>
              <a:t> / notifications in a specific team, with no additional coding required.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10/6/17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44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Apps in Microsoft Teams allow you to make your service available to users in the contexts - or "scopes" - that make the most sense.</a:t>
            </a:r>
          </a:p>
          <a:p>
            <a:endParaRPr lang="en-US" dirty="0"/>
          </a:p>
          <a:p>
            <a:pPr marL="171450" marR="0" lvl="0" indent="-17145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You declare precisely which capabilities you support, in which scopes, via your app package's manifest file.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 can use most app capabilities (such as bots, tabs, </a:t>
            </a:r>
            <a:r>
              <a:rPr lang="en-US" dirty="0" err="1"/>
              <a:t>etc</a:t>
            </a:r>
            <a:r>
              <a:rPr lang="en-US" dirty="0"/>
              <a:t>) in most scopes.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 offer these capabilities via a single Teams app package that users can acquire through our in-product app gallery, via the Office Store, or </a:t>
            </a:r>
            <a:r>
              <a:rPr lang="en-US" dirty="0" err="1"/>
              <a:t>sideloaded</a:t>
            </a:r>
            <a:r>
              <a:rPr lang="en-US" dirty="0"/>
              <a:t> directly by your team.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10/6/17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159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information comes</a:t>
            </a:r>
            <a:r>
              <a:rPr lang="en-US" baseline="0" dirty="0"/>
              <a:t> from the Microsoft Teams Design Guidelines: http://msteamsdesignguidelines.azurewebsites.net/#!/</a:t>
            </a:r>
          </a:p>
          <a:p>
            <a:endParaRPr lang="en-US" baseline="0" dirty="0"/>
          </a:p>
          <a:p>
            <a:r>
              <a:rPr lang="en-US" baseline="0" dirty="0"/>
              <a:t>All of these capabilities are possible in an app, not in a custom bot. </a:t>
            </a:r>
          </a:p>
          <a:p>
            <a:br>
              <a:rPr lang="en-US" baseline="0" dirty="0"/>
            </a:br>
            <a:r>
              <a:rPr lang="en-US" baseline="0" dirty="0"/>
              <a:t>Not all are required. Only publish those that make sense, or start with one and build out over time.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10/6/17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971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Generated project: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Review folders: </a:t>
            </a:r>
            <a:r>
              <a:rPr lang="en-US" dirty="0" err="1"/>
              <a:t>src</a:t>
            </a:r>
            <a:r>
              <a:rPr lang="en-US" dirty="0"/>
              <a:t>, manifest, package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Review gulp tasks: manifest, build, serve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Source files: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*.html files: “inject” comments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Used to inject TypeScript compiled output into page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Net result is HTML/JavaScript in same page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Every page needs “</a:t>
            </a:r>
            <a:r>
              <a:rPr lang="en-US" dirty="0" err="1"/>
              <a:t>microsoftTeams.initialize</a:t>
            </a:r>
            <a:r>
              <a:rPr lang="en-US" dirty="0"/>
              <a:t>()”, and is called in TypeScript object constructor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webpack.config.js defines “output / library” around line 61. This library name is a namespace, used to qualify TypeScript objects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10/6/17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930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10/6/17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0360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10/6/17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801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10/6/17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899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406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5527103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4621044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6460554" y="1631569"/>
            <a:ext cx="5537772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5: two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5527100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460554" y="5026024"/>
            <a:ext cx="5537771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6916366" y="1997075"/>
            <a:ext cx="461364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689796279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91999607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291775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8370498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1253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328914709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014350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375337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62180995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263941924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itting on a table&#10;&#10;Description generated with high confidence">
            <a:extLst>
              <a:ext uri="{FF2B5EF4-FFF2-40B4-BE49-F238E27FC236}">
                <a16:creationId xmlns:a16="http://schemas.microsoft.com/office/drawing/2014/main" id="{F11DA543-0F9E-4B04-892C-D65049C57D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42064" y="0"/>
            <a:ext cx="10494411" cy="69945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9822E0-3943-4958-9602-E81F85DC44DB}"/>
              </a:ext>
            </a:extLst>
          </p:cNvPr>
          <p:cNvSpPr/>
          <p:nvPr userDrawn="1"/>
        </p:nvSpPr>
        <p:spPr bwMode="auto">
          <a:xfrm>
            <a:off x="0" y="0"/>
            <a:ext cx="6295869" cy="6994525"/>
          </a:xfrm>
          <a:prstGeom prst="rect">
            <a:avLst/>
          </a:prstGeom>
          <a:gradFill flip="none" rotWithShape="1">
            <a:gsLst>
              <a:gs pos="56000">
                <a:srgbClr val="E5E5E4">
                  <a:lumMod val="65000"/>
                  <a:lumOff val="35000"/>
                </a:srgb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9765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37470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35910572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8451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2257462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450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2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3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154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70724588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438873094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38942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67811845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799494178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75015923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156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04" r:id="rId1"/>
    <p:sldLayoutId id="2147484607" r:id="rId2"/>
    <p:sldLayoutId id="2147484608" r:id="rId3"/>
    <p:sldLayoutId id="2147484609" r:id="rId4"/>
    <p:sldLayoutId id="2147484610" r:id="rId5"/>
    <p:sldLayoutId id="2147484611" r:id="rId6"/>
    <p:sldLayoutId id="2147484612" r:id="rId7"/>
    <p:sldLayoutId id="2147484613" r:id="rId8"/>
    <p:sldLayoutId id="2147484614" r:id="rId9"/>
    <p:sldLayoutId id="2147484615" r:id="rId10"/>
    <p:sldLayoutId id="2147484616" r:id="rId11"/>
    <p:sldLayoutId id="2147484617" r:id="rId12"/>
    <p:sldLayoutId id="2147484618" r:id="rId13"/>
    <p:sldLayoutId id="2147484619" r:id="rId14"/>
    <p:sldLayoutId id="2147484622" r:id="rId15"/>
    <p:sldLayoutId id="2147484623" r:id="rId16"/>
    <p:sldLayoutId id="2147484624" r:id="rId17"/>
    <p:sldLayoutId id="2147484625" r:id="rId18"/>
    <p:sldLayoutId id="2147484626" r:id="rId19"/>
    <p:sldLayoutId id="2147484627" r:id="rId20"/>
    <p:sldLayoutId id="2147484628" r:id="rId21"/>
    <p:sldLayoutId id="2147484629" r:id="rId22"/>
    <p:sldLayoutId id="2147484630" r:id="rId23"/>
    <p:sldLayoutId id="2147484631" r:id="rId2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50A6-31FD-439C-BB09-044C3BD47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2366468"/>
            <a:ext cx="5999458" cy="1828800"/>
          </a:xfrm>
        </p:spPr>
        <p:txBody>
          <a:bodyPr/>
          <a:lstStyle/>
          <a:p>
            <a:r>
              <a:rPr lang="en-US" dirty="0"/>
              <a:t>Fundamentals of Microsoft Teams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B0493-1FB0-43EB-BC78-E853B3770F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2032" y="4160911"/>
            <a:ext cx="8527440" cy="730183"/>
          </a:xfrm>
        </p:spPr>
        <p:txBody>
          <a:bodyPr/>
          <a:lstStyle/>
          <a:p>
            <a:r>
              <a:rPr lang="en-US" dirty="0"/>
              <a:t>Teams application packaging and testing</a:t>
            </a:r>
          </a:p>
        </p:txBody>
      </p:sp>
    </p:spTree>
    <p:extLst>
      <p:ext uri="{BB962C8B-B14F-4D97-AF65-F5344CB8AC3E}">
        <p14:creationId xmlns:p14="http://schemas.microsoft.com/office/powerpoint/2010/main" val="3742582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526979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99C4E3B-1616-48E8-8693-6C4E1DE00396}"/>
              </a:ext>
            </a:extLst>
          </p:cNvPr>
          <p:cNvSpPr txBox="1">
            <a:spLocks/>
          </p:cNvSpPr>
          <p:nvPr/>
        </p:nvSpPr>
        <p:spPr>
          <a:xfrm>
            <a:off x="465138" y="2853531"/>
            <a:ext cx="3914774" cy="386238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Teams</a:t>
            </a:r>
            <a:r>
              <a:rPr lang="en-US" sz="2000" dirty="0">
                <a:noFill/>
              </a:rPr>
              <a:t>-</a:t>
            </a:r>
            <a:r>
              <a:rPr lang="en-US" sz="2000" dirty="0">
                <a:solidFill>
                  <a:srgbClr val="D83B01"/>
                </a:solidFill>
              </a:rPr>
              <a:t>extensibility options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What is a Teams App?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Why create a Teams App?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How to create a Teams App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Demo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24911FCC-9272-4798-A387-D79B9D44C273}"/>
              </a:ext>
            </a:extLst>
          </p:cNvPr>
          <p:cNvSpPr txBox="1">
            <a:spLocks/>
          </p:cNvSpPr>
          <p:nvPr/>
        </p:nvSpPr>
        <p:spPr>
          <a:xfrm>
            <a:off x="465138" y="1709737"/>
            <a:ext cx="3690937" cy="917575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cap="none" spc="-50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800" dirty="0"/>
              <a:t>Teams application packaging and testing</a:t>
            </a:r>
          </a:p>
        </p:txBody>
      </p:sp>
      <p:pic>
        <p:nvPicPr>
          <p:cNvPr id="3" name="Picture 2" descr="A person using a computer&#10;&#10;Description generated with very high confidence">
            <a:extLst>
              <a:ext uri="{FF2B5EF4-FFF2-40B4-BE49-F238E27FC236}">
                <a16:creationId xmlns:a16="http://schemas.microsoft.com/office/drawing/2014/main" id="{244DBC80-19AA-4F1B-BCF0-8EB36D170D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4" r="24808"/>
          <a:stretch/>
        </p:blipFill>
        <p:spPr>
          <a:xfrm flipH="1">
            <a:off x="5091545" y="0"/>
            <a:ext cx="7344930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57E3A2E-27E2-4E31-A11A-DC0BB52BE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</a:rPr>
              <a:t>Teams</a:t>
            </a:r>
            <a:r>
              <a:rPr lang="en-US" dirty="0">
                <a:noFill/>
              </a:rPr>
              <a:t>-</a:t>
            </a:r>
            <a:r>
              <a:rPr lang="en-US" dirty="0">
                <a:solidFill>
                  <a:schemeClr val="tx1"/>
                </a:solidFill>
              </a:rPr>
              <a:t>extensibility options</a:t>
            </a:r>
          </a:p>
        </p:txBody>
      </p:sp>
      <p:sp>
        <p:nvSpPr>
          <p:cNvPr id="8" name="AutoShape 6" descr="https://www.nuget.org/Content/gallery/img/logo-footer.svg">
            <a:extLst>
              <a:ext uri="{FF2B5EF4-FFF2-40B4-BE49-F238E27FC236}">
                <a16:creationId xmlns:a16="http://schemas.microsoft.com/office/drawing/2014/main" id="{5EB78245-8D4C-4EFB-866B-07F904157E5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92080" y="307419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Content Placeholder 18">
            <a:extLst>
              <a:ext uri="{FF2B5EF4-FFF2-40B4-BE49-F238E27FC236}">
                <a16:creationId xmlns:a16="http://schemas.microsoft.com/office/drawing/2014/main" id="{1A6F655E-1F01-4052-863B-59DD7853A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541" y="2018661"/>
            <a:ext cx="4090350" cy="239669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248F95B-7FAC-4102-9DB6-08177AB2C5DF}"/>
              </a:ext>
            </a:extLst>
          </p:cNvPr>
          <p:cNvSpPr/>
          <p:nvPr/>
        </p:nvSpPr>
        <p:spPr>
          <a:xfrm>
            <a:off x="465138" y="5000865"/>
            <a:ext cx="4054907" cy="16004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ts val="9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Microsoft Teams App</a:t>
            </a:r>
          </a:p>
          <a:p>
            <a:pPr>
              <a:spcBef>
                <a:spcPts val="900"/>
              </a:spcBef>
            </a:pPr>
            <a:r>
              <a:rPr lang="en-US" sz="1400" dirty="0"/>
              <a:t>Tabs</a:t>
            </a:r>
          </a:p>
          <a:p>
            <a:pPr>
              <a:spcBef>
                <a:spcPts val="900"/>
              </a:spcBef>
            </a:pPr>
            <a:r>
              <a:rPr lang="en-US" sz="1400" dirty="0"/>
              <a:t>Bots</a:t>
            </a:r>
          </a:p>
          <a:p>
            <a:pPr>
              <a:spcBef>
                <a:spcPts val="900"/>
              </a:spcBef>
            </a:pPr>
            <a:r>
              <a:rPr lang="en-US" sz="1400" dirty="0"/>
              <a:t>Compose extensions</a:t>
            </a:r>
          </a:p>
          <a:p>
            <a:pPr>
              <a:spcBef>
                <a:spcPts val="900"/>
              </a:spcBef>
            </a:pPr>
            <a:r>
              <a:rPr lang="en-US" sz="1400" dirty="0"/>
              <a:t>Connectors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64FB3C-904D-4A20-9AD0-C1FAA3DDB14B}"/>
              </a:ext>
            </a:extLst>
          </p:cNvPr>
          <p:cNvSpPr/>
          <p:nvPr/>
        </p:nvSpPr>
        <p:spPr bwMode="auto">
          <a:xfrm>
            <a:off x="3866147" y="5435255"/>
            <a:ext cx="401053" cy="58053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587BED-3700-4F7E-A5BB-D41A8CE1419E}"/>
              </a:ext>
            </a:extLst>
          </p:cNvPr>
          <p:cNvSpPr/>
          <p:nvPr/>
        </p:nvSpPr>
        <p:spPr>
          <a:xfrm>
            <a:off x="6432884" y="5000865"/>
            <a:ext cx="4299284" cy="6078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ts val="9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Custom Bot</a:t>
            </a:r>
          </a:p>
          <a:p>
            <a:pPr>
              <a:spcBef>
                <a:spcPts val="900"/>
              </a:spcBef>
            </a:pPr>
            <a:r>
              <a:rPr lang="en-US" sz="1400" dirty="0"/>
              <a:t>Receive &amp; reply to messages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099142-BA49-435B-951F-C2E8310A5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5263" y="2018662"/>
            <a:ext cx="4971073" cy="2398636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316960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4FE4AAE-9CBE-4345-9397-306A8B8E3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Teams App?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3D2F701-9F40-454A-8DE5-E9FD630D74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0653135" cy="615553"/>
          </a:xfrm>
        </p:spPr>
        <p:txBody>
          <a:bodyPr/>
          <a:lstStyle/>
          <a:p>
            <a:r>
              <a:rPr lang="en-US" dirty="0"/>
              <a:t>Package of services available to users in the contexts (or “scopes”) that make the most sense.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7D92943-6EC1-45D3-8B62-2B37940E8F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137" y="3054450"/>
            <a:ext cx="3690937" cy="1945020"/>
          </a:xfrm>
        </p:spPr>
        <p:txBody>
          <a:bodyPr/>
          <a:lstStyle/>
          <a:p>
            <a:r>
              <a:rPr lang="en-US" sz="2000" b="0" dirty="0">
                <a:latin typeface="+mj-lt"/>
              </a:rPr>
              <a:t>Services</a:t>
            </a:r>
          </a:p>
          <a:p>
            <a:pPr marL="0" lvl="1" indent="0">
              <a:spcBef>
                <a:spcPts val="900"/>
              </a:spcBef>
              <a:buNone/>
            </a:pPr>
            <a:r>
              <a:rPr lang="en-US" sz="1600" dirty="0"/>
              <a:t>Tabs</a:t>
            </a:r>
          </a:p>
          <a:p>
            <a:pPr marL="0" lvl="1" indent="0">
              <a:spcBef>
                <a:spcPts val="900"/>
              </a:spcBef>
              <a:buNone/>
            </a:pPr>
            <a:r>
              <a:rPr lang="en-US" sz="1600" dirty="0"/>
              <a:t>Bots</a:t>
            </a:r>
          </a:p>
          <a:p>
            <a:pPr marL="0" lvl="1" indent="0">
              <a:spcBef>
                <a:spcPts val="900"/>
              </a:spcBef>
              <a:buNone/>
            </a:pPr>
            <a:r>
              <a:rPr lang="en-US" sz="1600" dirty="0"/>
              <a:t>Compose extensions</a:t>
            </a:r>
          </a:p>
          <a:p>
            <a:pPr marL="0" lvl="1" indent="0">
              <a:spcBef>
                <a:spcPts val="900"/>
              </a:spcBef>
              <a:buNone/>
            </a:pPr>
            <a:r>
              <a:rPr lang="en-US" sz="1600" dirty="0"/>
              <a:t>Connectors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35D727A-44B7-4FF2-A52E-4B01765E81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68969" y="3064030"/>
            <a:ext cx="3669666" cy="923330"/>
          </a:xfrm>
        </p:spPr>
        <p:txBody>
          <a:bodyPr/>
          <a:lstStyle/>
          <a:p>
            <a:r>
              <a:rPr lang="en-US" sz="2000" b="0" dirty="0">
                <a:latin typeface="+mj-lt"/>
              </a:rPr>
              <a:t>Scopes</a:t>
            </a:r>
          </a:p>
          <a:p>
            <a:pPr marL="0" lvl="1" indent="0">
              <a:spcBef>
                <a:spcPts val="900"/>
              </a:spcBef>
              <a:buNone/>
            </a:pPr>
            <a:r>
              <a:rPr lang="en-US" sz="1600" dirty="0"/>
              <a:t>Personal (App bar)</a:t>
            </a:r>
          </a:p>
          <a:p>
            <a:pPr marL="0" lvl="1" indent="0">
              <a:spcBef>
                <a:spcPts val="900"/>
              </a:spcBef>
              <a:buNone/>
            </a:pPr>
            <a:r>
              <a:rPr lang="en-US" sz="1600" dirty="0"/>
              <a:t>Team (Channel)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4717505-D834-49E9-AF5B-BB384466A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61453" y="3054450"/>
            <a:ext cx="3694748" cy="1269578"/>
          </a:xfrm>
        </p:spPr>
        <p:txBody>
          <a:bodyPr/>
          <a:lstStyle/>
          <a:p>
            <a:r>
              <a:rPr lang="en-US" sz="2000" b="0" dirty="0">
                <a:latin typeface="+mj-lt"/>
              </a:rPr>
              <a:t>Package (deployment)</a:t>
            </a:r>
          </a:p>
          <a:p>
            <a:pPr marL="0" lvl="1" indent="0">
              <a:spcBef>
                <a:spcPts val="900"/>
              </a:spcBef>
              <a:buNone/>
            </a:pPr>
            <a:r>
              <a:rPr lang="en-US" sz="1600" dirty="0" err="1"/>
              <a:t>Sideload</a:t>
            </a:r>
            <a:r>
              <a:rPr lang="en-US" sz="1600" dirty="0"/>
              <a:t> (one Team)</a:t>
            </a:r>
          </a:p>
          <a:p>
            <a:pPr marL="0" lvl="1" indent="0">
              <a:spcBef>
                <a:spcPts val="900"/>
              </a:spcBef>
              <a:buNone/>
            </a:pPr>
            <a:r>
              <a:rPr lang="en-US" sz="1600" dirty="0"/>
              <a:t>Office Store</a:t>
            </a: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275211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msteamsdesignguidelines.azurewebsites.net/images/getting_started/01_homepage_immersive-experience.png">
            <a:extLst>
              <a:ext uri="{FF2B5EF4-FFF2-40B4-BE49-F238E27FC236}">
                <a16:creationId xmlns:a16="http://schemas.microsoft.com/office/drawing/2014/main" id="{96A42752-158E-4E24-A4D9-E7BB8FB4B69A}"/>
              </a:ext>
            </a:extLst>
          </p:cNvPr>
          <p:cNvPicPr>
            <a:picLocks noGrp="1" noChangeAspect="1" noChangeArrowheads="1"/>
          </p:cNvPicPr>
          <p:nvPr>
            <p:ph sz="quarter" idx="2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44" y="1926233"/>
            <a:ext cx="2238375" cy="1259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8B02F3-FA63-4456-B436-3FAE2FF5B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</a:t>
            </a:r>
            <a:r>
              <a:rPr lang="en-US" baseline="0" dirty="0"/>
              <a:t> create a Teams App?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A0BA61-F6A4-4337-88EA-BC7105878E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139" y="3230880"/>
            <a:ext cx="1727200" cy="1500411"/>
          </a:xfrm>
        </p:spPr>
        <p:txBody>
          <a:bodyPr/>
          <a:lstStyle/>
          <a:p>
            <a:r>
              <a:rPr lang="en-US" sz="1800" b="0" dirty="0">
                <a:latin typeface="+mj-lt"/>
              </a:rPr>
              <a:t>Immersive experience</a:t>
            </a:r>
          </a:p>
          <a:p>
            <a:r>
              <a:rPr lang="en-US" b="0" dirty="0">
                <a:solidFill>
                  <a:schemeClr val="tx1"/>
                </a:solidFill>
              </a:rPr>
              <a:t>The</a:t>
            </a:r>
            <a:r>
              <a:rPr lang="en-US" b="0" baseline="0" dirty="0">
                <a:solidFill>
                  <a:schemeClr val="tx1"/>
                </a:solidFill>
              </a:rPr>
              <a:t> platform </a:t>
            </a:r>
            <a:br>
              <a:rPr lang="en-US" b="0" baseline="0" dirty="0">
                <a:solidFill>
                  <a:schemeClr val="tx1"/>
                </a:solidFill>
              </a:rPr>
            </a:br>
            <a:r>
              <a:rPr lang="en-US" b="0" baseline="0" dirty="0">
                <a:solidFill>
                  <a:schemeClr val="tx1"/>
                </a:solidFill>
              </a:rPr>
              <a:t>places content and conversations side </a:t>
            </a:r>
            <a:br>
              <a:rPr lang="en-US" b="0" baseline="0" dirty="0">
                <a:solidFill>
                  <a:schemeClr val="tx1"/>
                </a:solidFill>
              </a:rPr>
            </a:br>
            <a:r>
              <a:rPr lang="en-US" b="0" baseline="0" dirty="0">
                <a:solidFill>
                  <a:schemeClr val="tx1"/>
                </a:solidFill>
              </a:rPr>
              <a:t>by side.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7BBA298-1D08-4DA4-AE83-7E2B6A9044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426019" y="3230880"/>
            <a:ext cx="1727200" cy="1945020"/>
          </a:xfrm>
        </p:spPr>
        <p:txBody>
          <a:bodyPr/>
          <a:lstStyle/>
          <a:p>
            <a:r>
              <a:rPr lang="en-US" sz="1800" b="0" dirty="0">
                <a:latin typeface="+mj-lt"/>
              </a:rPr>
              <a:t>Tabs and conversations</a:t>
            </a:r>
          </a:p>
          <a:p>
            <a:r>
              <a:rPr lang="en-US" b="0" dirty="0">
                <a:solidFill>
                  <a:schemeClr val="tx1"/>
                </a:solidFill>
              </a:rPr>
              <a:t>Tabs give your app </a:t>
            </a:r>
            <a:br>
              <a:rPr lang="en-US" b="0" dirty="0">
                <a:solidFill>
                  <a:schemeClr val="tx1"/>
                </a:solidFill>
              </a:rPr>
            </a:br>
            <a:r>
              <a:rPr lang="en-US" b="0" dirty="0">
                <a:solidFill>
                  <a:schemeClr val="tx1"/>
                </a:solidFill>
              </a:rPr>
              <a:t>a dedicated canvas that allows people </a:t>
            </a:r>
            <a:br>
              <a:rPr lang="en-US" b="0" dirty="0">
                <a:solidFill>
                  <a:schemeClr val="tx1"/>
                </a:solidFill>
              </a:rPr>
            </a:br>
            <a:r>
              <a:rPr lang="en-US" b="0" dirty="0">
                <a:solidFill>
                  <a:schemeClr val="tx1"/>
                </a:solidFill>
              </a:rPr>
              <a:t>to jump between conversations and your experience.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C44D12F-F4CB-4177-B789-40DB6BA7F44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86899" y="3230880"/>
            <a:ext cx="1727200" cy="1731243"/>
          </a:xfrm>
        </p:spPr>
        <p:txBody>
          <a:bodyPr/>
          <a:lstStyle/>
          <a:p>
            <a:r>
              <a:rPr lang="en-US" sz="1800" b="0" dirty="0">
                <a:latin typeface="+mj-lt"/>
              </a:rPr>
              <a:t>Customizable cards </a:t>
            </a:r>
          </a:p>
          <a:p>
            <a:r>
              <a:rPr lang="en-US" b="0" dirty="0">
                <a:solidFill>
                  <a:schemeClr val="tx1"/>
                </a:solidFill>
              </a:rPr>
              <a:t>Cards let you surface important tasks, information, and reminders in actionable ways.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D3B1DA3-BC0B-49DE-8C03-AB2E100C424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47779" y="3230880"/>
            <a:ext cx="1727200" cy="1731243"/>
          </a:xfrm>
        </p:spPr>
        <p:txBody>
          <a:bodyPr/>
          <a:lstStyle/>
          <a:p>
            <a:r>
              <a:rPr lang="en-US" sz="1800" b="0" dirty="0">
                <a:latin typeface="+mj-lt"/>
              </a:rPr>
              <a:t>Bot framework</a:t>
            </a:r>
            <a:br>
              <a:rPr lang="en-US" sz="1800" b="0" dirty="0">
                <a:latin typeface="+mj-lt"/>
              </a:rPr>
            </a:br>
            <a:endParaRPr lang="en-US" sz="1800" b="0" dirty="0">
              <a:latin typeface="+mj-lt"/>
            </a:endParaRPr>
          </a:p>
          <a:p>
            <a:r>
              <a:rPr lang="en-US" b="0" dirty="0">
                <a:solidFill>
                  <a:schemeClr val="tx1"/>
                </a:solidFill>
              </a:rPr>
              <a:t>The Bot framework offers a natural language UX that </a:t>
            </a:r>
            <a:br>
              <a:rPr lang="en-US" b="0" dirty="0">
                <a:solidFill>
                  <a:schemeClr val="tx1"/>
                </a:solidFill>
              </a:rPr>
            </a:br>
            <a:r>
              <a:rPr lang="en-US" b="0" dirty="0">
                <a:solidFill>
                  <a:schemeClr val="tx1"/>
                </a:solidFill>
              </a:rPr>
              <a:t>can interact with </a:t>
            </a:r>
            <a:br>
              <a:rPr lang="en-US" b="0" dirty="0">
                <a:solidFill>
                  <a:schemeClr val="tx1"/>
                </a:solidFill>
              </a:rPr>
            </a:br>
            <a:r>
              <a:rPr lang="en-US" b="0" dirty="0">
                <a:solidFill>
                  <a:schemeClr val="tx1"/>
                </a:solidFill>
              </a:rPr>
              <a:t>your services.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9F4657F-3B72-49B7-81EF-A7E6A99889E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08659" y="3230880"/>
            <a:ext cx="1727200" cy="1269578"/>
          </a:xfrm>
        </p:spPr>
        <p:txBody>
          <a:bodyPr/>
          <a:lstStyle/>
          <a:p>
            <a:r>
              <a:rPr lang="en-US" sz="1800" b="0" dirty="0">
                <a:latin typeface="+mj-lt"/>
              </a:rPr>
              <a:t>Instant notifications</a:t>
            </a:r>
          </a:p>
          <a:p>
            <a:r>
              <a:rPr lang="en-US" b="0" dirty="0">
                <a:solidFill>
                  <a:schemeClr val="tx1"/>
                </a:solidFill>
              </a:rPr>
              <a:t>The activity feed displays notifications for your users.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5EF2653-92B1-415E-B98C-2C4E1F3EC50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269538" y="3230880"/>
            <a:ext cx="1727200" cy="1731243"/>
          </a:xfrm>
        </p:spPr>
        <p:txBody>
          <a:bodyPr/>
          <a:lstStyle/>
          <a:p>
            <a:r>
              <a:rPr lang="en-US" sz="1800" b="0" dirty="0">
                <a:latin typeface="+mj-lt"/>
              </a:rPr>
              <a:t>Compose extensions</a:t>
            </a:r>
          </a:p>
          <a:p>
            <a:r>
              <a:rPr lang="en-US" b="0" dirty="0">
                <a:solidFill>
                  <a:schemeClr val="tx1"/>
                </a:solidFill>
              </a:rPr>
              <a:t>Compose Extensions are quick and easy shortcuts to key components of </a:t>
            </a:r>
            <a:br>
              <a:rPr lang="en-US" b="0" dirty="0">
                <a:solidFill>
                  <a:schemeClr val="tx1"/>
                </a:solidFill>
              </a:rPr>
            </a:br>
            <a:r>
              <a:rPr lang="en-US" b="0" dirty="0">
                <a:solidFill>
                  <a:schemeClr val="tx1"/>
                </a:solidFill>
              </a:rPr>
              <a:t>your service.</a:t>
            </a:r>
          </a:p>
        </p:txBody>
      </p:sp>
      <p:pic>
        <p:nvPicPr>
          <p:cNvPr id="2052" name="Picture 4" descr="http://msteamsdesignguidelines.azurewebsites.net/images/getting_started/02_homepage_tabs-and-conversations.png">
            <a:extLst>
              <a:ext uri="{FF2B5EF4-FFF2-40B4-BE49-F238E27FC236}">
                <a16:creationId xmlns:a16="http://schemas.microsoft.com/office/drawing/2014/main" id="{D18F265A-367C-4680-9763-2F707FBEE639}"/>
              </a:ext>
            </a:extLst>
          </p:cNvPr>
          <p:cNvPicPr>
            <a:picLocks noGrp="1" noChangeAspect="1" noChangeArrowheads="1"/>
          </p:cNvPicPr>
          <p:nvPr>
            <p:ph sz="quarter" idx="2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538" y="1926233"/>
            <a:ext cx="2238375" cy="1259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msteamsdesignguidelines.azurewebsites.net/images/getting_started/03_homepage_cards.png">
            <a:extLst>
              <a:ext uri="{FF2B5EF4-FFF2-40B4-BE49-F238E27FC236}">
                <a16:creationId xmlns:a16="http://schemas.microsoft.com/office/drawing/2014/main" id="{5A1D39F8-9742-4513-818F-0A5A96C374E7}"/>
              </a:ext>
            </a:extLst>
          </p:cNvPr>
          <p:cNvPicPr>
            <a:picLocks noGrp="1" noChangeAspect="1" noChangeArrowheads="1"/>
          </p:cNvPicPr>
          <p:nvPr>
            <p:ph sz="quarter" idx="27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2100" y="1926233"/>
            <a:ext cx="2238375" cy="1259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msteamsdesignguidelines.azurewebsites.net/images/getting_started/04_homepage_bots.png">
            <a:extLst>
              <a:ext uri="{FF2B5EF4-FFF2-40B4-BE49-F238E27FC236}">
                <a16:creationId xmlns:a16="http://schemas.microsoft.com/office/drawing/2014/main" id="{F8AB04CB-062E-40F4-8DB3-C3114BBE423E}"/>
              </a:ext>
            </a:extLst>
          </p:cNvPr>
          <p:cNvPicPr>
            <a:picLocks noGrp="1" noChangeAspect="1" noChangeArrowheads="1"/>
          </p:cNvPicPr>
          <p:nvPr>
            <p:ph sz="quarter" idx="28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7262" y="1926233"/>
            <a:ext cx="2238375" cy="1259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://msteamsdesignguidelines.azurewebsites.net/images/getting_started/05_homepage_instant-notifications.png">
            <a:extLst>
              <a:ext uri="{FF2B5EF4-FFF2-40B4-BE49-F238E27FC236}">
                <a16:creationId xmlns:a16="http://schemas.microsoft.com/office/drawing/2014/main" id="{3BBBF6D5-0504-4326-81D4-352E9D5026E9}"/>
              </a:ext>
            </a:extLst>
          </p:cNvPr>
          <p:cNvPicPr>
            <a:picLocks noGrp="1" noChangeAspect="1" noChangeArrowheads="1"/>
          </p:cNvPicPr>
          <p:nvPr>
            <p:ph sz="quarter" idx="29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7824" y="1926233"/>
            <a:ext cx="2238375" cy="1259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://msteamsdesignguidelines.azurewebsites.net/images/getting_started/06_homepage_compose-extensions.png">
            <a:extLst>
              <a:ext uri="{FF2B5EF4-FFF2-40B4-BE49-F238E27FC236}">
                <a16:creationId xmlns:a16="http://schemas.microsoft.com/office/drawing/2014/main" id="{3E9F3F09-197A-4B4A-992E-06D94EDFA103}"/>
              </a:ext>
            </a:extLst>
          </p:cNvPr>
          <p:cNvPicPr>
            <a:picLocks noGrp="1" noChangeAspect="1" noChangeArrowheads="1"/>
          </p:cNvPicPr>
          <p:nvPr>
            <p:ph sz="quarter" idx="30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7424" y="1926233"/>
            <a:ext cx="2238375" cy="1259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0436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50CFDAB-0D91-4480-BFAA-B7BA62BBC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r>
              <a:rPr lang="en-US" sz="2800" dirty="0"/>
              <a:t>Create and test a basic Teams App using Yeoman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81826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2741E43-DC27-41C0-8F9C-5920B54F9BA4}"/>
              </a:ext>
            </a:extLst>
          </p:cNvPr>
          <p:cNvSpPr/>
          <p:nvPr/>
        </p:nvSpPr>
        <p:spPr bwMode="auto">
          <a:xfrm>
            <a:off x="4384920" y="2642468"/>
            <a:ext cx="3687825" cy="1029344"/>
          </a:xfrm>
          <a:prstGeom prst="rect">
            <a:avLst/>
          </a:prstGeom>
          <a:solidFill>
            <a:srgbClr val="E4EDF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Content Placeholder 28">
            <a:extLst>
              <a:ext uri="{FF2B5EF4-FFF2-40B4-BE49-F238E27FC236}">
                <a16:creationId xmlns:a16="http://schemas.microsoft.com/office/drawing/2014/main" id="{7AD673EB-3066-4B46-B21E-44BB1EF3565E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3"/>
          <a:stretch>
            <a:fillRect/>
          </a:stretch>
        </p:blipFill>
        <p:spPr>
          <a:xfrm>
            <a:off x="459472" y="2642468"/>
            <a:ext cx="3690934" cy="10293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BA1488-D724-488D-8089-A0DE08157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a Teams App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6063788-9C5E-4105-8F7D-B627688994E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138" y="5110026"/>
            <a:ext cx="3690937" cy="1269578"/>
          </a:xfrm>
        </p:spPr>
        <p:txBody>
          <a:bodyPr/>
          <a:lstStyle/>
          <a:p>
            <a:r>
              <a:rPr lang="en-US" sz="1800" b="0" dirty="0">
                <a:latin typeface="+mj-lt"/>
              </a:rPr>
              <a:t>Develop components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HTML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TypeScript / JavaScript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.NET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5D74D94-23AD-46CB-9548-C76CFB1AC5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86263" y="5110026"/>
            <a:ext cx="3717213" cy="923330"/>
          </a:xfrm>
        </p:spPr>
        <p:txBody>
          <a:bodyPr/>
          <a:lstStyle/>
          <a:p>
            <a:r>
              <a:rPr lang="en-US" sz="1800" b="0" dirty="0">
                <a:latin typeface="+mj-lt"/>
              </a:rPr>
              <a:t>Integrate with Teams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Microsoft Teams JavaScript Library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Bot Builder SDK - Node.js &amp; C#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5794B4-1D1B-450C-97D7-C799D3B004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07388" y="5110026"/>
            <a:ext cx="3690937" cy="1269578"/>
          </a:xfrm>
        </p:spPr>
        <p:txBody>
          <a:bodyPr/>
          <a:lstStyle/>
          <a:p>
            <a:r>
              <a:rPr lang="en-US" sz="1800" b="0" dirty="0">
                <a:latin typeface="+mj-lt"/>
              </a:rPr>
              <a:t>Package and deploy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Host web pages and services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Create and package manifest</a:t>
            </a:r>
          </a:p>
          <a:p>
            <a:pPr lvl="1">
              <a:spcBef>
                <a:spcPts val="900"/>
              </a:spcBef>
            </a:pPr>
            <a:r>
              <a:rPr lang="en-US" dirty="0" err="1"/>
              <a:t>Sideload</a:t>
            </a:r>
            <a:r>
              <a:rPr lang="en-US" dirty="0"/>
              <a:t>/publish package</a:t>
            </a:r>
          </a:p>
        </p:txBody>
      </p:sp>
      <p:pic>
        <p:nvPicPr>
          <p:cNvPr id="19" name="Content Placeholder 20">
            <a:extLst>
              <a:ext uri="{FF2B5EF4-FFF2-40B4-BE49-F238E27FC236}">
                <a16:creationId xmlns:a16="http://schemas.microsoft.com/office/drawing/2014/main" id="{62D4F9E2-E244-42D4-B11F-C51D483E6EF5}"/>
              </a:ext>
            </a:extLst>
          </p:cNvPr>
          <p:cNvPicPr>
            <a:picLocks noGrp="1" noChangeAspect="1"/>
          </p:cNvPicPr>
          <p:nvPr>
            <p:ph sz="quarter" idx="18"/>
          </p:nvPr>
        </p:nvPicPr>
        <p:blipFill>
          <a:blip r:embed="rId4"/>
          <a:stretch>
            <a:fillRect/>
          </a:stretch>
        </p:blipFill>
        <p:spPr>
          <a:xfrm>
            <a:off x="4714960" y="2647243"/>
            <a:ext cx="2984704" cy="1019167"/>
          </a:xfrm>
          <a:prstGeom prst="rect">
            <a:avLst/>
          </a:prstGeom>
        </p:spPr>
      </p:pic>
      <p:sp>
        <p:nvSpPr>
          <p:cNvPr id="23" name="AutoShape 10" descr="https://docs.microsoft.com/en-us/media/logos/logo_js.svg">
            <a:extLst>
              <a:ext uri="{FF2B5EF4-FFF2-40B4-BE49-F238E27FC236}">
                <a16:creationId xmlns:a16="http://schemas.microsoft.com/office/drawing/2014/main" id="{CF4073BE-7CE7-4C27-869E-7720502B20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65838" y="33448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" name="Content Placeholder 25">
            <a:extLst>
              <a:ext uri="{FF2B5EF4-FFF2-40B4-BE49-F238E27FC236}">
                <a16:creationId xmlns:a16="http://schemas.microsoft.com/office/drawing/2014/main" id="{839CA60B-41AE-4296-9CDE-216E4F8EFA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7387" y="2642467"/>
            <a:ext cx="3690937" cy="102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12689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47349F-0B8F-4D12-A39C-718C1C57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64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9" name="Picture 8" descr="A group of people sitting in front of a window&#10;&#10;Description generated with very high confidence">
            <a:extLst>
              <a:ext uri="{FF2B5EF4-FFF2-40B4-BE49-F238E27FC236}">
                <a16:creationId xmlns:a16="http://schemas.microsoft.com/office/drawing/2014/main" id="{28866A77-3DD1-476F-AC91-45FB99AD78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69" r="19823"/>
          <a:stretch/>
        </p:blipFill>
        <p:spPr>
          <a:xfrm>
            <a:off x="5887092" y="0"/>
            <a:ext cx="6549383" cy="6994525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1D48218-75E0-4C6C-BFA7-A1010BADED35}"/>
              </a:ext>
            </a:extLst>
          </p:cNvPr>
          <p:cNvSpPr txBox="1">
            <a:spLocks/>
          </p:cNvSpPr>
          <p:nvPr/>
        </p:nvSpPr>
        <p:spPr>
          <a:xfrm>
            <a:off x="465138" y="2621905"/>
            <a:ext cx="5653087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5167278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AF57B9-153D-4F20-AFE4-538E3E162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2501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CDateModified xmlns="http://schemas.microsoft.com/sharepoint/v3/fields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ABF6C041D593459317999ECA83895D" ma:contentTypeVersion="7" ma:contentTypeDescription="Create a new document." ma:contentTypeScope="" ma:versionID="a1f5c774349bb9a55f118a7c4e10c7d3">
  <xsd:schema xmlns:xsd="http://www.w3.org/2001/XMLSchema" xmlns:xs="http://www.w3.org/2001/XMLSchema" xmlns:p="http://schemas.microsoft.com/office/2006/metadata/properties" xmlns:ns2="0f32b589-041a-4b5d-9ecb-546b576e7a4a" xmlns:ns3="http://schemas.microsoft.com/sharepoint/v3/fields" xmlns:ns4="7550fb09-e1e4-49f9-8257-ac8f082c86d0" targetNamespace="http://schemas.microsoft.com/office/2006/metadata/properties" ma:root="true" ma:fieldsID="5fb31a95b77d33fbfa6c4df63cd7dddb" ns2:_="" ns3:_="" ns4:_="">
    <xsd:import namespace="0f32b589-041a-4b5d-9ecb-546b576e7a4a"/>
    <xsd:import namespace="http://schemas.microsoft.com/sharepoint/v3/fields"/>
    <xsd:import namespace="7550fb09-e1e4-49f9-8257-ac8f082c86d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_DCDateModified" minOccurs="0"/>
                <xsd:element ref="ns2:LastSharedByUser" minOccurs="0"/>
                <xsd:element ref="ns2:LastSharedByTime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2b589-041a-4b5d-9ecb-546b576e7a4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DCDateModified" ma:index="10" nillable="true" ma:displayName="Date Modified" ma:description="The date on which this resource was last modified" ma:format="DateTime" ma:internalName="_DCDateModified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50fb09-e1e4-49f9-8257-ac8f082c86d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customXml/itemProps2.xml><?xml version="1.0" encoding="utf-8"?>
<ds:datastoreItem xmlns:ds="http://schemas.openxmlformats.org/officeDocument/2006/customXml" ds:itemID="{79299E93-48F1-480B-AE02-E19F6DD0DA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32b589-041a-4b5d-9ecb-546b576e7a4a"/>
    <ds:schemaRef ds:uri="http://schemas.microsoft.com/sharepoint/v3/fields"/>
    <ds:schemaRef ds:uri="7550fb09-e1e4-49f9-8257-ac8f082c86d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01 - Teams application packaging and testing</Template>
  <TotalTime>807</TotalTime>
  <Words>789</Words>
  <Application>Microsoft Macintosh PowerPoint</Application>
  <PresentationFormat>Custom</PresentationFormat>
  <Paragraphs>109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Segoe UI</vt:lpstr>
      <vt:lpstr>Segoe UI Light</vt:lpstr>
      <vt:lpstr>Segoe UI Semibold</vt:lpstr>
      <vt:lpstr>Wingdings</vt:lpstr>
      <vt:lpstr>2_Office 365 PPT Template - 2017</vt:lpstr>
      <vt:lpstr>Fundamentals of Microsoft Teams</vt:lpstr>
      <vt:lpstr>PowerPoint Presentation</vt:lpstr>
      <vt:lpstr>Teams-extensibility options</vt:lpstr>
      <vt:lpstr>What is a Teams App?</vt:lpstr>
      <vt:lpstr>Why create a Teams App?</vt:lpstr>
      <vt:lpstr>Demo Create and test a basic Teams App using Yeoman</vt:lpstr>
      <vt:lpstr>How to create a Teams App</vt:lpstr>
      <vt:lpstr>Summary</vt:lpstr>
      <vt:lpstr>Thank you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Microsoft Teams</dc:title>
  <dc:subject>&lt;Speech title here&gt;</dc:subject>
  <dc:creator>Paul Schaeflein</dc:creator>
  <cp:keywords/>
  <dc:description>Template: Angela Powell; ZUM Communications
Formatting: 
Audience Type:</dc:description>
  <cp:lastModifiedBy>Andrew Connell</cp:lastModifiedBy>
  <cp:revision>37</cp:revision>
  <dcterms:created xsi:type="dcterms:W3CDTF">2017-08-30T21:14:17Z</dcterms:created>
  <dcterms:modified xsi:type="dcterms:W3CDTF">2017-10-06T14:48:18Z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0x010100D3ABF6C041D593459317999ECA83895D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suzanz@microsoft.com</vt:lpwstr>
  </property>
  <property fmtid="{D5CDD505-2E9C-101B-9397-08002B2CF9AE}" pid="15" name="MSIP_Label_f42aa342-8706-4288-bd11-ebb85995028c_SetDate">
    <vt:lpwstr>2017-10-06T07:26:31.3884153-07:00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

<file path=docProps/thumbnail.jpeg>
</file>